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6B9D-E49F-40D2-B9EA-29382ED3712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F0CB-4EC6-4D65-97DC-DF2DB97F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82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6B9D-E49F-40D2-B9EA-29382ED3712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F0CB-4EC6-4D65-97DC-DF2DB97F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6B9D-E49F-40D2-B9EA-29382ED3712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F0CB-4EC6-4D65-97DC-DF2DB97F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40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6B9D-E49F-40D2-B9EA-29382ED3712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F0CB-4EC6-4D65-97DC-DF2DB97F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81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6B9D-E49F-40D2-B9EA-29382ED3712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F0CB-4EC6-4D65-97DC-DF2DB97F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77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6B9D-E49F-40D2-B9EA-29382ED3712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F0CB-4EC6-4D65-97DC-DF2DB97F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34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6B9D-E49F-40D2-B9EA-29382ED3712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F0CB-4EC6-4D65-97DC-DF2DB97F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21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6B9D-E49F-40D2-B9EA-29382ED3712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F0CB-4EC6-4D65-97DC-DF2DB97F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73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6B9D-E49F-40D2-B9EA-29382ED3712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F0CB-4EC6-4D65-97DC-DF2DB97F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47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6B9D-E49F-40D2-B9EA-29382ED3712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F0CB-4EC6-4D65-97DC-DF2DB97F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4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6B9D-E49F-40D2-B9EA-29382ED3712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6F0CB-4EC6-4D65-97DC-DF2DB97F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06B9D-E49F-40D2-B9EA-29382ED3712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6F0CB-4EC6-4D65-97DC-DF2DB97FF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8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deepmind/pysc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82973" b="3694"/>
          <a:stretch/>
        </p:blipFill>
        <p:spPr>
          <a:xfrm>
            <a:off x="57666" y="83409"/>
            <a:ext cx="3867699" cy="6152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8257" y="1027122"/>
            <a:ext cx="417210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Reinforcement Learning</a:t>
            </a:r>
          </a:p>
          <a:p>
            <a:pPr algn="ctr"/>
            <a:r>
              <a:rPr lang="en-US" sz="3200" dirty="0"/>
              <a:t>u</a:t>
            </a:r>
            <a:r>
              <a:rPr lang="en-US" sz="3200" dirty="0" smtClean="0"/>
              <a:t>sing PySC2 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771" t="3813" r="55405" b="21471"/>
          <a:stretch/>
        </p:blipFill>
        <p:spPr>
          <a:xfrm>
            <a:off x="7924799" y="83409"/>
            <a:ext cx="4138050" cy="32416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01265" y="2386137"/>
            <a:ext cx="160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By: Jeffrey Cain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50424" y="6119336"/>
            <a:ext cx="30494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Sources: </a:t>
            </a:r>
          </a:p>
          <a:p>
            <a:r>
              <a:rPr lang="en-US" sz="1400" dirty="0" smtClean="0">
                <a:hlinkClick r:id="rId4"/>
              </a:rPr>
              <a:t>https://github.com/deepmind/pysc2</a:t>
            </a:r>
            <a:endParaRPr lang="en-US" sz="1400" dirty="0" smtClean="0"/>
          </a:p>
          <a:p>
            <a:r>
              <a:rPr lang="en-US" sz="1400" dirty="0" smtClean="0"/>
              <a:t>https://github.com/skjb/pysc2-tutorial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7703" t="3814" r="55405" b="20751"/>
          <a:stretch/>
        </p:blipFill>
        <p:spPr>
          <a:xfrm>
            <a:off x="7903253" y="3417332"/>
            <a:ext cx="4159596" cy="32816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7568" t="5255" r="55473" b="20751"/>
          <a:stretch/>
        </p:blipFill>
        <p:spPr>
          <a:xfrm>
            <a:off x="3990774" y="3159726"/>
            <a:ext cx="3847069" cy="296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9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16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Cain</dc:creator>
  <cp:lastModifiedBy>Jeffrey Cain</cp:lastModifiedBy>
  <cp:revision>5</cp:revision>
  <dcterms:created xsi:type="dcterms:W3CDTF">2018-12-06T19:23:54Z</dcterms:created>
  <dcterms:modified xsi:type="dcterms:W3CDTF">2018-12-06T20:41:50Z</dcterms:modified>
</cp:coreProperties>
</file>